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034"/>
    <a:srgbClr val="3A8DA0"/>
    <a:srgbClr val="AD2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179" y="568380"/>
            <a:ext cx="7861642" cy="18106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3A8DA0"/>
                </a:solidFill>
                <a:latin typeface="Lato Bold"/>
                <a:cs typeface="Lato Bold"/>
              </a:rPr>
              <a:t>TODAY’S SMOOTHIE</a:t>
            </a:r>
            <a:br>
              <a:rPr lang="en-US" sz="2200" dirty="0">
                <a:solidFill>
                  <a:srgbClr val="3A8DA0"/>
                </a:solidFill>
                <a:latin typeface="Lato Bold"/>
                <a:cs typeface="Lato Bold"/>
              </a:rPr>
            </a:br>
            <a:r>
              <a:rPr lang="en-US" sz="6000" dirty="0">
                <a:solidFill>
                  <a:srgbClr val="AD2F78"/>
                </a:solidFill>
                <a:latin typeface="Lato Black"/>
                <a:cs typeface="Lato Black"/>
              </a:rPr>
              <a:t>Very Berry Smoothie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7300"/>
            <a:ext cx="6400800" cy="253694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273034"/>
                </a:solidFill>
                <a:latin typeface=""/>
              </a:rPr>
              <a:t>Includes:</a:t>
            </a:r>
            <a:r>
              <a:rPr lang="en-US" sz="2000" dirty="0">
                <a:solidFill>
                  <a:srgbClr val="273034"/>
                </a:solidFill>
                <a:latin typeface=""/>
              </a:rPr>
              <a:t> low-fat milk, frozen berry blend, and low-fat vanilla yogurt</a:t>
            </a:r>
          </a:p>
          <a:p>
            <a:endParaRPr lang="en-US" sz="2000" dirty="0">
              <a:solidFill>
                <a:srgbClr val="273034"/>
              </a:solidFill>
              <a:latin typeface="Lato Regular"/>
              <a:cs typeface="Lato Regular"/>
            </a:endParaRPr>
          </a:p>
          <a:p>
            <a:r>
              <a:rPr lang="en-US" sz="2000" b="1" dirty="0">
                <a:solidFill>
                  <a:srgbClr val="273034"/>
                </a:solidFill>
                <a:latin typeface="Lato Bold"/>
                <a:cs typeface="Lato Bold"/>
              </a:rPr>
              <a:t>Make it a meal by adding:</a:t>
            </a:r>
          </a:p>
          <a:p>
            <a:r>
              <a:rPr lang="en-US" sz="2000" b="1" dirty="0">
                <a:solidFill>
                  <a:srgbClr val="273034"/>
                </a:solidFill>
                <a:latin typeface="Lato Bold"/>
                <a:cs typeface="Lato Bold"/>
              </a:rPr>
              <a:t> </a:t>
            </a:r>
            <a:r>
              <a:rPr lang="en-US" sz="2000" dirty="0">
                <a:solidFill>
                  <a:srgbClr val="273034"/>
                </a:solidFill>
                <a:latin typeface="Lato Regular"/>
                <a:cs typeface="Lato Regular"/>
              </a:rPr>
              <a:t>[list items]</a:t>
            </a:r>
          </a:p>
        </p:txBody>
      </p:sp>
      <p:pic>
        <p:nvPicPr>
          <p:cNvPr id="7" name="Picture 6" descr="NE-Dairy-Smoothie-Logo-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86" y="212780"/>
            <a:ext cx="1060116" cy="1303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C66D0-9880-764E-8873-3E62BB60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110" y="4958314"/>
            <a:ext cx="9965943" cy="20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0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Lato Black</vt:lpstr>
      <vt:lpstr>Lato Bold</vt:lpstr>
      <vt:lpstr>Lato Regular</vt:lpstr>
      <vt:lpstr>Office Theme</vt:lpstr>
      <vt:lpstr>TODAY’S SMOOTHIE Very Berry Smoothie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SMOOTHIE Very Berry Smoothie</dc:title>
  <dc:creator>Ryan Kohler</dc:creator>
  <cp:lastModifiedBy>Ryan Kohler</cp:lastModifiedBy>
  <cp:revision>8</cp:revision>
  <dcterms:created xsi:type="dcterms:W3CDTF">2018-03-30T16:08:08Z</dcterms:created>
  <dcterms:modified xsi:type="dcterms:W3CDTF">2018-04-25T17:09:29Z</dcterms:modified>
</cp:coreProperties>
</file>