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034"/>
    <a:srgbClr val="3A8DA0"/>
    <a:srgbClr val="AD2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2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4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8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9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2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5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5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4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3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63AD-8942-8840-9769-B8AE3E59218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5D1C5-DDC5-7B40-B408-FFF2638C8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5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-Dairy-Smoothie-Logo-E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786" y="212780"/>
            <a:ext cx="1060116" cy="1303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65C6B4-5F29-C14D-85C9-7E60B51F8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5110" y="4958314"/>
            <a:ext cx="9965943" cy="20635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6DBC380-F207-EE40-9CD9-5A417AF9FA68}"/>
              </a:ext>
            </a:extLst>
          </p:cNvPr>
          <p:cNvSpPr txBox="1">
            <a:spLocks/>
          </p:cNvSpPr>
          <p:nvPr/>
        </p:nvSpPr>
        <p:spPr>
          <a:xfrm>
            <a:off x="641179" y="238180"/>
            <a:ext cx="5988221" cy="1810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>
                <a:solidFill>
                  <a:srgbClr val="3A8DA0"/>
                </a:solidFill>
                <a:latin typeface="Lato Bold"/>
                <a:cs typeface="Lato Bold"/>
              </a:rPr>
              <a:t>DAIRY GOOD SMOOTHIES</a:t>
            </a:r>
            <a:br>
              <a:rPr lang="en-US" sz="2200" b="1" dirty="0">
                <a:solidFill>
                  <a:srgbClr val="3A8DA0"/>
                </a:solidFill>
                <a:latin typeface="Lato Bold"/>
                <a:cs typeface="Lato Bold"/>
              </a:rPr>
            </a:br>
            <a:r>
              <a:rPr lang="en-US" sz="5000" dirty="0">
                <a:solidFill>
                  <a:srgbClr val="AD2F78"/>
                </a:solidFill>
                <a:latin typeface="Lato Black"/>
                <a:cs typeface="Lato Black"/>
              </a:rPr>
              <a:t>What’s Your Smoothie Style?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E32C577-6774-DF42-988C-72E752881645}"/>
              </a:ext>
            </a:extLst>
          </p:cNvPr>
          <p:cNvSpPr txBox="1">
            <a:spLocks/>
          </p:cNvSpPr>
          <p:nvPr/>
        </p:nvSpPr>
        <p:spPr>
          <a:xfrm>
            <a:off x="685800" y="2048826"/>
            <a:ext cx="6400800" cy="3586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60000"/>
              </a:lnSpc>
            </a:pPr>
            <a:r>
              <a:rPr lang="en-US" sz="1600" dirty="0">
                <a:solidFill>
                  <a:srgbClr val="273034"/>
                </a:solidFill>
                <a:latin typeface="Lato Regular"/>
                <a:cs typeface="Lato Regular"/>
              </a:rPr>
              <a:t>[Add information you want to share with your customers.]</a:t>
            </a:r>
          </a:p>
        </p:txBody>
      </p:sp>
    </p:spTree>
    <p:extLst>
      <p:ext uri="{BB962C8B-B14F-4D97-AF65-F5344CB8AC3E}">
        <p14:creationId xmlns:p14="http://schemas.microsoft.com/office/powerpoint/2010/main" val="3286706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14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Lato Black</vt:lpstr>
      <vt:lpstr>Lato Bold</vt:lpstr>
      <vt:lpstr>Lato Regular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SMOOTHIE Very Berry Smoothie</dc:title>
  <dc:creator>Ryan Kohler</dc:creator>
  <cp:lastModifiedBy>Ryan Kohler</cp:lastModifiedBy>
  <cp:revision>11</cp:revision>
  <dcterms:created xsi:type="dcterms:W3CDTF">2018-03-30T16:08:08Z</dcterms:created>
  <dcterms:modified xsi:type="dcterms:W3CDTF">2018-04-25T17:08:35Z</dcterms:modified>
</cp:coreProperties>
</file>